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La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Lato-bold.fntdata"/><Relationship Id="rId6" Type="http://schemas.openxmlformats.org/officeDocument/2006/relationships/slide" Target="slides/slide2.xml"/><Relationship Id="rId18" Type="http://schemas.openxmlformats.org/officeDocument/2006/relationships/font" Target="fonts/La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7200"/>
              <a:t>AppHero</a:t>
            </a:r>
            <a:endParaRPr sz="7200"/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5232525" y="3726975"/>
            <a:ext cx="3470700" cy="5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Le “tinder” des bars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50" y="-151525"/>
            <a:ext cx="2729326" cy="54465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3160750" y="515925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Présentation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60750" y="1255550"/>
            <a:ext cx="6321600" cy="34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les </a:t>
            </a:r>
            <a:r>
              <a:rPr i="1" lang="fr"/>
              <a:t>publishers</a:t>
            </a:r>
            <a:r>
              <a:rPr lang="fr"/>
              <a:t> (bars) 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Leur permettre de faire des offres dynamiques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Attirer une clientèle de passage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Mettre en valeur les bars qui n’ont pas pignon sur rue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Pour les </a:t>
            </a:r>
            <a:r>
              <a:rPr i="1" lang="fr"/>
              <a:t>subscribers</a:t>
            </a:r>
            <a:r>
              <a:rPr lang="fr"/>
              <a:t> (users) 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Bénéficier d’offres dynamiques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Découvrir de nouveaux endroits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Savoir où aller, vite, et bien.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73725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Architecture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150" y="1161050"/>
            <a:ext cx="6029974" cy="3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Android App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Mise à jour en temps réel des offres/infos à proximité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fr"/>
              <a:t>Saisie des données &amp; affichage des résultats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Matchmore Service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Recherche des publications en rapport avec la submission du client sur ces deux principes :</a:t>
            </a:r>
            <a:endParaRPr/>
          </a:p>
          <a:p>
            <a:pPr indent="-342900" lvl="0" marL="457200" rtl="0" algn="l">
              <a:lnSpc>
                <a:spcPct val="120000"/>
              </a:lnSpc>
              <a:spcBef>
                <a:spcPts val="170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i="1" lang="fr">
                <a:latin typeface="Arial"/>
                <a:ea typeface="Arial"/>
                <a:cs typeface="Arial"/>
                <a:sym typeface="Arial"/>
              </a:rPr>
              <a:t>Smart geofences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-"/>
            </a:pPr>
            <a:r>
              <a:rPr i="1" lang="fr">
                <a:latin typeface="Arial"/>
                <a:ea typeface="Arial"/>
                <a:cs typeface="Arial"/>
                <a:sym typeface="Arial"/>
              </a:rPr>
              <a:t>Content-based routing</a:t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Backend et Database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Enregistrements des publications (dynamique) et des informations (statique) des bars.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Fonctionnalités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</a:t>
            </a:r>
            <a:r>
              <a:rPr lang="fr"/>
              <a:t>réer un utilisateur (User ou bar)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Créer une offre limitée dans l’espace et le temps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Faire une recherche des bars à proximité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Mise à jour des offres limitées dans les environs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73725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Communication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150" y="1161050"/>
            <a:ext cx="6029974" cy="36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73225" y="758075"/>
            <a:ext cx="3498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Work Distribution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Résultat de recherche d'images pour &quot;no idea what we are doing&quot;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725" y="758075"/>
            <a:ext cx="3613915" cy="36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692250" y="1622150"/>
            <a:ext cx="3347700" cy="26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Julien : Backend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Lato"/>
                <a:ea typeface="Lato"/>
                <a:cs typeface="Lato"/>
                <a:sym typeface="Lato"/>
              </a:rPr>
              <a:t>Hadrien : Frontend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