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16"/>
  </p:notesMasterIdLst>
  <p:sldIdLst>
    <p:sldId id="256" r:id="rId3"/>
    <p:sldId id="258" r:id="rId4"/>
    <p:sldId id="289" r:id="rId5"/>
    <p:sldId id="285" r:id="rId6"/>
    <p:sldId id="259" r:id="rId7"/>
    <p:sldId id="263" r:id="rId8"/>
    <p:sldId id="294" r:id="rId9"/>
    <p:sldId id="292" r:id="rId10"/>
    <p:sldId id="296" r:id="rId11"/>
    <p:sldId id="297" r:id="rId12"/>
    <p:sldId id="295" r:id="rId13"/>
    <p:sldId id="270" r:id="rId14"/>
    <p:sldId id="279" r:id="rId15"/>
  </p:sldIdLst>
  <p:sldSz cx="9144000" cy="5143500" type="screen16x9"/>
  <p:notesSz cx="6858000" cy="9144000"/>
  <p:embeddedFontLst>
    <p:embeddedFont>
      <p:font typeface="Bangers" panose="020B0603050302020204" pitchFamily="34" charset="77"/>
      <p:regular r:id="rId17"/>
    </p:embeddedFont>
    <p:embeddedFont>
      <p:font typeface="Sniglet" pitchFamily="82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F2E"/>
    <a:srgbClr val="EEEFEF"/>
    <a:srgbClr val="EB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8BEAD4-0406-4609-A1E1-79AC73633669}">
  <a:tblStyle styleId="{B28BEAD4-0406-4609-A1E1-79AC736336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4666"/>
  </p:normalViewPr>
  <p:slideViewPr>
    <p:cSldViewPr snapToGrid="0" snapToObjects="1">
      <p:cViewPr varScale="1">
        <p:scale>
          <a:sx n="118" d="100"/>
          <a:sy n="118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67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12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87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27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06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11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/>
            </a:lvl1pPr>
            <a:lvl2pPr lvl="1">
              <a:spcBef>
                <a:spcPts val="0"/>
              </a:spcBef>
              <a:buSzPts val="3000"/>
              <a:buNone/>
              <a:defRPr/>
            </a:lvl2pPr>
            <a:lvl3pPr lvl="2">
              <a:spcBef>
                <a:spcPts val="0"/>
              </a:spcBef>
              <a:buSzPts val="3000"/>
              <a:buNone/>
              <a:defRPr/>
            </a:lvl3pPr>
            <a:lvl4pPr lvl="3">
              <a:spcBef>
                <a:spcPts val="0"/>
              </a:spcBef>
              <a:buSzPts val="3000"/>
              <a:buNone/>
              <a:defRPr/>
            </a:lvl4pPr>
            <a:lvl5pPr lvl="4">
              <a:spcBef>
                <a:spcPts val="0"/>
              </a:spcBef>
              <a:buSzPts val="3000"/>
              <a:buNone/>
              <a:defRPr/>
            </a:lvl5pPr>
            <a:lvl6pPr lvl="5">
              <a:spcBef>
                <a:spcPts val="0"/>
              </a:spcBef>
              <a:buSzPts val="3000"/>
              <a:buNone/>
              <a:defRPr/>
            </a:lvl6pPr>
            <a:lvl7pPr lvl="6">
              <a:spcBef>
                <a:spcPts val="0"/>
              </a:spcBef>
              <a:buSzPts val="3000"/>
              <a:buNone/>
              <a:defRPr/>
            </a:lvl7pPr>
            <a:lvl8pPr lvl="7">
              <a:spcBef>
                <a:spcPts val="0"/>
              </a:spcBef>
              <a:buSzPts val="3000"/>
              <a:buNone/>
              <a:defRPr/>
            </a:lvl8pPr>
            <a:lvl9pPr lvl="8">
              <a:spcBef>
                <a:spcPts val="0"/>
              </a:spcBef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×"/>
              <a:defRPr sz="2200"/>
            </a:lvl1pPr>
            <a:lvl2pPr lvl="1">
              <a:spcBef>
                <a:spcPts val="0"/>
              </a:spcBef>
              <a:buSzPts val="2200"/>
              <a:buChar char="×"/>
              <a:defRPr sz="2200"/>
            </a:lvl2pPr>
            <a:lvl3pPr lvl="2">
              <a:spcBef>
                <a:spcPts val="0"/>
              </a:spcBef>
              <a:buSzPts val="2200"/>
              <a:buChar char="×"/>
              <a:defRPr sz="2200"/>
            </a:lvl3pPr>
            <a:lvl4pPr lvl="3">
              <a:spcBef>
                <a:spcPts val="0"/>
              </a:spcBef>
              <a:buSzPts val="2200"/>
              <a:buChar char="×"/>
              <a:defRPr sz="2200"/>
            </a:lvl4pPr>
            <a:lvl5pPr lvl="4">
              <a:spcBef>
                <a:spcPts val="0"/>
              </a:spcBef>
              <a:buSzPts val="2200"/>
              <a:buChar char="×"/>
              <a:defRPr sz="2200"/>
            </a:lvl5pPr>
            <a:lvl6pPr lvl="5">
              <a:spcBef>
                <a:spcPts val="0"/>
              </a:spcBef>
              <a:buSzPts val="2200"/>
              <a:buChar char="×"/>
              <a:defRPr sz="2200"/>
            </a:lvl6pPr>
            <a:lvl7pPr lvl="6">
              <a:spcBef>
                <a:spcPts val="0"/>
              </a:spcBef>
              <a:buSzPts val="2200"/>
              <a:buChar char="×"/>
              <a:defRPr sz="2200"/>
            </a:lvl7pPr>
            <a:lvl8pPr lvl="7">
              <a:spcBef>
                <a:spcPts val="0"/>
              </a:spcBef>
              <a:buSzPts val="2200"/>
              <a:buChar char="×"/>
              <a:defRPr sz="2200"/>
            </a:lvl8pPr>
            <a:lvl9pPr lvl="8">
              <a:spcBef>
                <a:spcPts val="0"/>
              </a:spcBef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×"/>
              <a:defRPr sz="2200"/>
            </a:lvl1pPr>
            <a:lvl2pPr lvl="1">
              <a:spcBef>
                <a:spcPts val="0"/>
              </a:spcBef>
              <a:buSzPts val="2200"/>
              <a:buChar char="×"/>
              <a:defRPr sz="2200"/>
            </a:lvl2pPr>
            <a:lvl3pPr lvl="2">
              <a:spcBef>
                <a:spcPts val="0"/>
              </a:spcBef>
              <a:buSzPts val="2200"/>
              <a:buChar char="×"/>
              <a:defRPr sz="2200"/>
            </a:lvl3pPr>
            <a:lvl4pPr lvl="3">
              <a:spcBef>
                <a:spcPts val="0"/>
              </a:spcBef>
              <a:buSzPts val="2200"/>
              <a:buChar char="×"/>
              <a:defRPr sz="2200"/>
            </a:lvl4pPr>
            <a:lvl5pPr lvl="4">
              <a:spcBef>
                <a:spcPts val="0"/>
              </a:spcBef>
              <a:buSzPts val="2200"/>
              <a:buChar char="×"/>
              <a:defRPr sz="2200"/>
            </a:lvl5pPr>
            <a:lvl6pPr lvl="5">
              <a:spcBef>
                <a:spcPts val="0"/>
              </a:spcBef>
              <a:buSzPts val="2200"/>
              <a:buChar char="×"/>
              <a:defRPr sz="2200"/>
            </a:lvl6pPr>
            <a:lvl7pPr lvl="6">
              <a:spcBef>
                <a:spcPts val="0"/>
              </a:spcBef>
              <a:buSzPts val="2200"/>
              <a:buChar char="×"/>
              <a:defRPr sz="2200"/>
            </a:lvl7pPr>
            <a:lvl8pPr lvl="7">
              <a:spcBef>
                <a:spcPts val="0"/>
              </a:spcBef>
              <a:buSzPts val="2200"/>
              <a:buChar char="×"/>
              <a:defRPr sz="2200"/>
            </a:lvl8pPr>
            <a:lvl9pPr lvl="8">
              <a:spcBef>
                <a:spcPts val="0"/>
              </a:spcBef>
              <a:buSzPts val="2200"/>
              <a:buChar char="×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95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6400"/>
              <a:buNone/>
              <a:defRPr sz="6400"/>
            </a:lvl1pPr>
            <a:lvl2pPr lvl="1">
              <a:spcBef>
                <a:spcPts val="0"/>
              </a:spcBef>
              <a:buSzPts val="6400"/>
              <a:buNone/>
              <a:defRPr sz="6400"/>
            </a:lvl2pPr>
            <a:lvl3pPr lvl="2">
              <a:spcBef>
                <a:spcPts val="0"/>
              </a:spcBef>
              <a:buSzPts val="6400"/>
              <a:buNone/>
              <a:defRPr sz="6400"/>
            </a:lvl3pPr>
            <a:lvl4pPr lvl="3">
              <a:spcBef>
                <a:spcPts val="0"/>
              </a:spcBef>
              <a:buSzPts val="6400"/>
              <a:buNone/>
              <a:defRPr sz="6400"/>
            </a:lvl4pPr>
            <a:lvl5pPr lvl="4">
              <a:spcBef>
                <a:spcPts val="0"/>
              </a:spcBef>
              <a:buSzPts val="6400"/>
              <a:buNone/>
              <a:defRPr sz="6400"/>
            </a:lvl5pPr>
            <a:lvl6pPr lvl="5">
              <a:spcBef>
                <a:spcPts val="0"/>
              </a:spcBef>
              <a:buSzPts val="6400"/>
              <a:buNone/>
              <a:defRPr sz="6400"/>
            </a:lvl6pPr>
            <a:lvl7pPr lvl="6">
              <a:spcBef>
                <a:spcPts val="0"/>
              </a:spcBef>
              <a:buSzPts val="6400"/>
              <a:buNone/>
              <a:defRPr sz="6400"/>
            </a:lvl7pPr>
            <a:lvl8pPr lvl="7">
              <a:spcBef>
                <a:spcPts val="0"/>
              </a:spcBef>
              <a:buSzPts val="6400"/>
              <a:buNone/>
              <a:defRPr sz="6400"/>
            </a:lvl8pPr>
            <a:lvl9pPr lvl="8">
              <a:spcBef>
                <a:spcPts val="0"/>
              </a:spcBef>
              <a:buSzPts val="64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6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/>
            </a:lvl1pPr>
            <a:lvl2pPr lvl="1">
              <a:spcBef>
                <a:spcPts val="0"/>
              </a:spcBef>
              <a:buSzPts val="3000"/>
              <a:buNone/>
              <a:defRPr/>
            </a:lvl2pPr>
            <a:lvl3pPr lvl="2">
              <a:spcBef>
                <a:spcPts val="0"/>
              </a:spcBef>
              <a:buSzPts val="3000"/>
              <a:buNone/>
              <a:defRPr/>
            </a:lvl3pPr>
            <a:lvl4pPr lvl="3">
              <a:spcBef>
                <a:spcPts val="0"/>
              </a:spcBef>
              <a:buSzPts val="3000"/>
              <a:buNone/>
              <a:defRPr/>
            </a:lvl4pPr>
            <a:lvl5pPr lvl="4">
              <a:spcBef>
                <a:spcPts val="0"/>
              </a:spcBef>
              <a:buSzPts val="3000"/>
              <a:buNone/>
              <a:defRPr/>
            </a:lvl5pPr>
            <a:lvl6pPr lvl="5">
              <a:spcBef>
                <a:spcPts val="0"/>
              </a:spcBef>
              <a:buSzPts val="3000"/>
              <a:buNone/>
              <a:defRPr/>
            </a:lvl6pPr>
            <a:lvl7pPr lvl="6">
              <a:spcBef>
                <a:spcPts val="0"/>
              </a:spcBef>
              <a:buSzPts val="3000"/>
              <a:buNone/>
              <a:defRPr/>
            </a:lvl7pPr>
            <a:lvl8pPr lvl="7">
              <a:spcBef>
                <a:spcPts val="0"/>
              </a:spcBef>
              <a:buSzPts val="3000"/>
              <a:buNone/>
              <a:defRPr/>
            </a:lvl8pPr>
            <a:lvl9pPr lvl="8">
              <a:spcBef>
                <a:spcPts val="0"/>
              </a:spcBef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Char char="×"/>
              <a:defRPr/>
            </a:lvl1pPr>
            <a:lvl2pPr lvl="1">
              <a:spcBef>
                <a:spcPts val="0"/>
              </a:spcBef>
              <a:buSzPts val="2400"/>
              <a:buChar char="×"/>
              <a:defRPr/>
            </a:lvl2pPr>
            <a:lvl3pPr lvl="2">
              <a:spcBef>
                <a:spcPts val="0"/>
              </a:spcBef>
              <a:buSzPts val="2400"/>
              <a:buChar char="×"/>
              <a:defRPr/>
            </a:lvl3pPr>
            <a:lvl4pPr lvl="3">
              <a:spcBef>
                <a:spcPts val="0"/>
              </a:spcBef>
              <a:buSzPts val="1800"/>
              <a:buChar char="×"/>
              <a:defRPr/>
            </a:lvl4pPr>
            <a:lvl5pPr lvl="4">
              <a:spcBef>
                <a:spcPts val="0"/>
              </a:spcBef>
              <a:buSzPts val="1800"/>
              <a:buChar char="×"/>
              <a:defRPr/>
            </a:lvl5pPr>
            <a:lvl6pPr lvl="5">
              <a:spcBef>
                <a:spcPts val="0"/>
              </a:spcBef>
              <a:buSzPts val="1800"/>
              <a:buChar char="×"/>
              <a:defRPr/>
            </a:lvl6pPr>
            <a:lvl7pPr lvl="6">
              <a:spcBef>
                <a:spcPts val="0"/>
              </a:spcBef>
              <a:buSzPts val="1800"/>
              <a:buChar char="×"/>
              <a:defRPr/>
            </a:lvl7pPr>
            <a:lvl8pPr lvl="7">
              <a:spcBef>
                <a:spcPts val="0"/>
              </a:spcBef>
              <a:buSzPts val="1800"/>
              <a:buChar char="×"/>
              <a:defRPr/>
            </a:lvl8pPr>
            <a:lvl9pPr lvl="8">
              <a:spcBef>
                <a:spcPts val="0"/>
              </a:spcBef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09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/>
            </a:lvl1pPr>
            <a:lvl2pPr lvl="1">
              <a:spcBef>
                <a:spcPts val="0"/>
              </a:spcBef>
              <a:buSzPts val="3000"/>
              <a:buNone/>
              <a:defRPr/>
            </a:lvl2pPr>
            <a:lvl3pPr lvl="2">
              <a:spcBef>
                <a:spcPts val="0"/>
              </a:spcBef>
              <a:buSzPts val="3000"/>
              <a:buNone/>
              <a:defRPr/>
            </a:lvl3pPr>
            <a:lvl4pPr lvl="3">
              <a:spcBef>
                <a:spcPts val="0"/>
              </a:spcBef>
              <a:buSzPts val="3000"/>
              <a:buNone/>
              <a:defRPr/>
            </a:lvl4pPr>
            <a:lvl5pPr lvl="4">
              <a:spcBef>
                <a:spcPts val="0"/>
              </a:spcBef>
              <a:buSzPts val="3000"/>
              <a:buNone/>
              <a:defRPr/>
            </a:lvl5pPr>
            <a:lvl6pPr lvl="5">
              <a:spcBef>
                <a:spcPts val="0"/>
              </a:spcBef>
              <a:buSzPts val="3000"/>
              <a:buNone/>
              <a:defRPr/>
            </a:lvl6pPr>
            <a:lvl7pPr lvl="6">
              <a:spcBef>
                <a:spcPts val="0"/>
              </a:spcBef>
              <a:buSzPts val="3000"/>
              <a:buNone/>
              <a:defRPr/>
            </a:lvl7pPr>
            <a:lvl8pPr lvl="7">
              <a:spcBef>
                <a:spcPts val="0"/>
              </a:spcBef>
              <a:buSzPts val="3000"/>
              <a:buNone/>
              <a:defRPr/>
            </a:lvl8pPr>
            <a:lvl9pPr lvl="8">
              <a:spcBef>
                <a:spcPts val="0"/>
              </a:spcBef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×"/>
              <a:defRPr sz="2200"/>
            </a:lvl1pPr>
            <a:lvl2pPr lvl="1">
              <a:spcBef>
                <a:spcPts val="0"/>
              </a:spcBef>
              <a:buSzPts val="2200"/>
              <a:buChar char="×"/>
              <a:defRPr sz="2200"/>
            </a:lvl2pPr>
            <a:lvl3pPr lvl="2">
              <a:spcBef>
                <a:spcPts val="0"/>
              </a:spcBef>
              <a:buSzPts val="2200"/>
              <a:buChar char="×"/>
              <a:defRPr sz="2200"/>
            </a:lvl3pPr>
            <a:lvl4pPr lvl="3">
              <a:spcBef>
                <a:spcPts val="0"/>
              </a:spcBef>
              <a:buSzPts val="2200"/>
              <a:buChar char="×"/>
              <a:defRPr sz="2200"/>
            </a:lvl4pPr>
            <a:lvl5pPr lvl="4">
              <a:spcBef>
                <a:spcPts val="0"/>
              </a:spcBef>
              <a:buSzPts val="2200"/>
              <a:buChar char="×"/>
              <a:defRPr sz="2200"/>
            </a:lvl5pPr>
            <a:lvl6pPr lvl="5">
              <a:spcBef>
                <a:spcPts val="0"/>
              </a:spcBef>
              <a:buSzPts val="2200"/>
              <a:buChar char="×"/>
              <a:defRPr sz="2200"/>
            </a:lvl6pPr>
            <a:lvl7pPr lvl="6">
              <a:spcBef>
                <a:spcPts val="0"/>
              </a:spcBef>
              <a:buSzPts val="2200"/>
              <a:buChar char="×"/>
              <a:defRPr sz="2200"/>
            </a:lvl7pPr>
            <a:lvl8pPr lvl="7">
              <a:spcBef>
                <a:spcPts val="0"/>
              </a:spcBef>
              <a:buSzPts val="2200"/>
              <a:buChar char="×"/>
              <a:defRPr sz="2200"/>
            </a:lvl8pPr>
            <a:lvl9pPr lvl="8">
              <a:spcBef>
                <a:spcPts val="0"/>
              </a:spcBef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×"/>
              <a:defRPr sz="2200"/>
            </a:lvl1pPr>
            <a:lvl2pPr lvl="1">
              <a:spcBef>
                <a:spcPts val="0"/>
              </a:spcBef>
              <a:buSzPts val="2200"/>
              <a:buChar char="×"/>
              <a:defRPr sz="2200"/>
            </a:lvl2pPr>
            <a:lvl3pPr lvl="2">
              <a:spcBef>
                <a:spcPts val="0"/>
              </a:spcBef>
              <a:buSzPts val="2200"/>
              <a:buChar char="×"/>
              <a:defRPr sz="2200"/>
            </a:lvl3pPr>
            <a:lvl4pPr lvl="3">
              <a:spcBef>
                <a:spcPts val="0"/>
              </a:spcBef>
              <a:buSzPts val="2200"/>
              <a:buChar char="×"/>
              <a:defRPr sz="2200"/>
            </a:lvl4pPr>
            <a:lvl5pPr lvl="4">
              <a:spcBef>
                <a:spcPts val="0"/>
              </a:spcBef>
              <a:buSzPts val="2200"/>
              <a:buChar char="×"/>
              <a:defRPr sz="2200"/>
            </a:lvl5pPr>
            <a:lvl6pPr lvl="5">
              <a:spcBef>
                <a:spcPts val="0"/>
              </a:spcBef>
              <a:buSzPts val="2200"/>
              <a:buChar char="×"/>
              <a:defRPr sz="2200"/>
            </a:lvl6pPr>
            <a:lvl7pPr lvl="6">
              <a:spcBef>
                <a:spcPts val="0"/>
              </a:spcBef>
              <a:buSzPts val="2200"/>
              <a:buChar char="×"/>
              <a:defRPr sz="2200"/>
            </a:lvl7pPr>
            <a:lvl8pPr lvl="7">
              <a:spcBef>
                <a:spcPts val="0"/>
              </a:spcBef>
              <a:buSzPts val="2200"/>
              <a:buChar char="×"/>
              <a:defRPr sz="2200"/>
            </a:lvl8pPr>
            <a:lvl9pPr lvl="8">
              <a:spcBef>
                <a:spcPts val="0"/>
              </a:spcBef>
              <a:buSzPts val="2200"/>
              <a:buChar char="×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567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0" name="Shape 40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3000"/>
              <a:buNone/>
              <a:defRPr/>
            </a:lvl1pPr>
            <a:lvl2pPr lvl="1" rtl="0">
              <a:spcBef>
                <a:spcPts val="0"/>
              </a:spcBef>
              <a:buSzPts val="3000"/>
              <a:buNone/>
              <a:defRPr/>
            </a:lvl2pPr>
            <a:lvl3pPr lvl="2" rtl="0">
              <a:spcBef>
                <a:spcPts val="0"/>
              </a:spcBef>
              <a:buSzPts val="3000"/>
              <a:buNone/>
              <a:defRPr/>
            </a:lvl3pPr>
            <a:lvl4pPr lvl="3" rtl="0">
              <a:spcBef>
                <a:spcPts val="0"/>
              </a:spcBef>
              <a:buSzPts val="3000"/>
              <a:buNone/>
              <a:defRPr/>
            </a:lvl4pPr>
            <a:lvl5pPr lvl="4" rtl="0">
              <a:spcBef>
                <a:spcPts val="0"/>
              </a:spcBef>
              <a:buSzPts val="3000"/>
              <a:buNone/>
              <a:defRPr/>
            </a:lvl5pPr>
            <a:lvl6pPr lvl="5" rtl="0">
              <a:spcBef>
                <a:spcPts val="0"/>
              </a:spcBef>
              <a:buSzPts val="3000"/>
              <a:buNone/>
              <a:defRPr/>
            </a:lvl6pPr>
            <a:lvl7pPr lvl="6" rtl="0">
              <a:spcBef>
                <a:spcPts val="0"/>
              </a:spcBef>
              <a:buSzPts val="3000"/>
              <a:buNone/>
              <a:defRPr/>
            </a:lvl7pPr>
            <a:lvl8pPr lvl="7" rtl="0">
              <a:spcBef>
                <a:spcPts val="0"/>
              </a:spcBef>
              <a:buSzPts val="3000"/>
              <a:buNone/>
              <a:defRPr/>
            </a:lvl8pPr>
            <a:lvl9pPr lvl="8" rtl="0">
              <a:spcBef>
                <a:spcPts val="0"/>
              </a:spcBef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800"/>
              <a:buChar char="×"/>
              <a:defRPr sz="1800"/>
            </a:lvl1pPr>
            <a:lvl2pPr lvl="1" rtl="0">
              <a:spcBef>
                <a:spcPts val="0"/>
              </a:spcBef>
              <a:buSzPts val="1800"/>
              <a:buChar char="×"/>
              <a:defRPr sz="1800"/>
            </a:lvl2pPr>
            <a:lvl3pPr lvl="2" rtl="0">
              <a:spcBef>
                <a:spcPts val="0"/>
              </a:spcBef>
              <a:buSzPts val="1800"/>
              <a:buChar char="×"/>
              <a:defRPr sz="1800"/>
            </a:lvl3pPr>
            <a:lvl4pPr lvl="3" rtl="0">
              <a:spcBef>
                <a:spcPts val="0"/>
              </a:spcBef>
              <a:buSzPts val="1800"/>
              <a:buChar char="×"/>
              <a:defRPr/>
            </a:lvl4pPr>
            <a:lvl5pPr lvl="4" rtl="0">
              <a:spcBef>
                <a:spcPts val="0"/>
              </a:spcBef>
              <a:buSzPts val="1800"/>
              <a:buChar char="×"/>
              <a:defRPr/>
            </a:lvl5pPr>
            <a:lvl6pPr lvl="5" rtl="0">
              <a:spcBef>
                <a:spcPts val="0"/>
              </a:spcBef>
              <a:buSzPts val="1800"/>
              <a:buChar char="×"/>
              <a:defRPr/>
            </a:lvl6pPr>
            <a:lvl7pPr lvl="6" rtl="0">
              <a:spcBef>
                <a:spcPts val="0"/>
              </a:spcBef>
              <a:buSzPts val="1800"/>
              <a:buChar char="×"/>
              <a:defRPr/>
            </a:lvl7pPr>
            <a:lvl8pPr lvl="7" rtl="0">
              <a:spcBef>
                <a:spcPts val="0"/>
              </a:spcBef>
              <a:buSzPts val="1800"/>
              <a:buChar char="×"/>
              <a:defRPr/>
            </a:lvl8pPr>
            <a:lvl9pPr lvl="8" rtl="0">
              <a:spcBef>
                <a:spcPts val="0"/>
              </a:spcBef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800"/>
              <a:buChar char="×"/>
              <a:defRPr sz="1800"/>
            </a:lvl1pPr>
            <a:lvl2pPr lvl="1" rtl="0">
              <a:spcBef>
                <a:spcPts val="0"/>
              </a:spcBef>
              <a:buSzPts val="1800"/>
              <a:buChar char="×"/>
              <a:defRPr sz="1800"/>
            </a:lvl2pPr>
            <a:lvl3pPr lvl="2" rtl="0">
              <a:spcBef>
                <a:spcPts val="0"/>
              </a:spcBef>
              <a:buSzPts val="1800"/>
              <a:buChar char="×"/>
              <a:defRPr sz="1800"/>
            </a:lvl3pPr>
            <a:lvl4pPr lvl="3" rtl="0">
              <a:spcBef>
                <a:spcPts val="0"/>
              </a:spcBef>
              <a:buSzPts val="1800"/>
              <a:buChar char="×"/>
              <a:defRPr/>
            </a:lvl4pPr>
            <a:lvl5pPr lvl="4" rtl="0">
              <a:spcBef>
                <a:spcPts val="0"/>
              </a:spcBef>
              <a:buSzPts val="1800"/>
              <a:buChar char="×"/>
              <a:defRPr/>
            </a:lvl5pPr>
            <a:lvl6pPr lvl="5" rtl="0">
              <a:spcBef>
                <a:spcPts val="0"/>
              </a:spcBef>
              <a:buSzPts val="1800"/>
              <a:buChar char="×"/>
              <a:defRPr/>
            </a:lvl6pPr>
            <a:lvl7pPr lvl="6" rtl="0">
              <a:spcBef>
                <a:spcPts val="0"/>
              </a:spcBef>
              <a:buSzPts val="1800"/>
              <a:buChar char="×"/>
              <a:defRPr/>
            </a:lvl7pPr>
            <a:lvl8pPr lvl="7" rtl="0">
              <a:spcBef>
                <a:spcPts val="0"/>
              </a:spcBef>
              <a:buSzPts val="1800"/>
              <a:buChar char="×"/>
              <a:defRPr/>
            </a:lvl8pPr>
            <a:lvl9pPr lvl="8" rtl="0">
              <a:spcBef>
                <a:spcPts val="0"/>
              </a:spcBef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800"/>
              <a:buChar char="×"/>
              <a:defRPr sz="1800"/>
            </a:lvl1pPr>
            <a:lvl2pPr lvl="1" rtl="0">
              <a:spcBef>
                <a:spcPts val="0"/>
              </a:spcBef>
              <a:buSzPts val="1800"/>
              <a:buChar char="×"/>
              <a:defRPr sz="1800"/>
            </a:lvl2pPr>
            <a:lvl3pPr lvl="2" rtl="0">
              <a:spcBef>
                <a:spcPts val="0"/>
              </a:spcBef>
              <a:buSzPts val="1800"/>
              <a:buChar char="×"/>
              <a:defRPr sz="1800"/>
            </a:lvl3pPr>
            <a:lvl4pPr lvl="3" rtl="0">
              <a:spcBef>
                <a:spcPts val="0"/>
              </a:spcBef>
              <a:buSzPts val="1800"/>
              <a:buChar char="×"/>
              <a:defRPr/>
            </a:lvl4pPr>
            <a:lvl5pPr lvl="4" rtl="0">
              <a:spcBef>
                <a:spcPts val="0"/>
              </a:spcBef>
              <a:buSzPts val="1800"/>
              <a:buChar char="×"/>
              <a:defRPr/>
            </a:lvl5pPr>
            <a:lvl6pPr lvl="5" rtl="0">
              <a:spcBef>
                <a:spcPts val="0"/>
              </a:spcBef>
              <a:buSzPts val="1800"/>
              <a:buChar char="×"/>
              <a:defRPr/>
            </a:lvl6pPr>
            <a:lvl7pPr lvl="6" rtl="0">
              <a:spcBef>
                <a:spcPts val="0"/>
              </a:spcBef>
              <a:buSzPts val="1800"/>
              <a:buChar char="×"/>
              <a:defRPr/>
            </a:lvl7pPr>
            <a:lvl8pPr lvl="7" rtl="0">
              <a:spcBef>
                <a:spcPts val="0"/>
              </a:spcBef>
              <a:buSzPts val="1800"/>
              <a:buChar char="×"/>
              <a:defRPr/>
            </a:lvl8pPr>
            <a:lvl9pPr lvl="8" rtl="0">
              <a:spcBef>
                <a:spcPts val="0"/>
              </a:spcBef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26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0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8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6920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143Venture Presents…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F6FF-14D2-FD48-8864-61140301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Entities &amp; EJB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D208D4-D2FC-7943-A51F-42E8AA89307C}"/>
              </a:ext>
            </a:extLst>
          </p:cNvPr>
          <p:cNvGrpSpPr/>
          <p:nvPr/>
        </p:nvGrpSpPr>
        <p:grpSpPr>
          <a:xfrm>
            <a:off x="1688317" y="1801925"/>
            <a:ext cx="2259894" cy="1859306"/>
            <a:chOff x="904386" y="1887736"/>
            <a:chExt cx="2259894" cy="18593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C06C39-FA7B-FA4E-B903-B99E04E99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0203" y="1887736"/>
              <a:ext cx="1588260" cy="15882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B60C49-EBCC-BD4E-B6EB-AA966DC818D1}"/>
                </a:ext>
              </a:extLst>
            </p:cNvPr>
            <p:cNvSpPr txBox="1"/>
            <p:nvPr/>
          </p:nvSpPr>
          <p:spPr>
            <a:xfrm>
              <a:off x="904386" y="3485432"/>
              <a:ext cx="22598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Gujarati Sangam MN" pitchFamily="2" charset="0"/>
                  <a:cs typeface="Gujarati Sangam MN" pitchFamily="2" charset="0"/>
                </a:rPr>
                <a:t>BEANS &amp; ENTITIES</a:t>
              </a: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F2AC402-388A-F64B-9A16-0A046D132354}"/>
              </a:ext>
            </a:extLst>
          </p:cNvPr>
          <p:cNvSpPr txBox="1">
            <a:spLocks/>
          </p:cNvSpPr>
          <p:nvPr/>
        </p:nvSpPr>
        <p:spPr>
          <a:xfrm>
            <a:off x="4674251" y="1256210"/>
            <a:ext cx="3396300" cy="26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Creates entity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UserMeme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EJB allows to do basic operations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EJB allows to create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MatchMore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publication in JSON with method Post (HTTP) </a:t>
            </a:r>
          </a:p>
        </p:txBody>
      </p:sp>
    </p:spTree>
    <p:extLst>
      <p:ext uri="{BB962C8B-B14F-4D97-AF65-F5344CB8AC3E}">
        <p14:creationId xmlns:p14="http://schemas.microsoft.com/office/powerpoint/2010/main" val="215418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275B-B863-5C49-A241-2A779B4A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Telephone &amp; </a:t>
            </a:r>
            <a:r>
              <a:rPr lang="en-GB" dirty="0" err="1"/>
              <a:t>Matchmore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F4BE3A-3549-AC41-A8E3-3C5C13451F43}"/>
              </a:ext>
            </a:extLst>
          </p:cNvPr>
          <p:cNvSpPr txBox="1">
            <a:spLocks/>
          </p:cNvSpPr>
          <p:nvPr/>
        </p:nvSpPr>
        <p:spPr>
          <a:xfrm>
            <a:off x="4674251" y="1256210"/>
            <a:ext cx="3396300" cy="26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By default mobile device subscribes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Matchmore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Matchmore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matches contain the information to retrieve the images from backend with Get method (HTTP)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3C084-8792-114B-B5B8-AE81F841D1EF}"/>
              </a:ext>
            </a:extLst>
          </p:cNvPr>
          <p:cNvGrpSpPr/>
          <p:nvPr/>
        </p:nvGrpSpPr>
        <p:grpSpPr>
          <a:xfrm>
            <a:off x="1704540" y="1770081"/>
            <a:ext cx="2227448" cy="2184074"/>
            <a:chOff x="1704540" y="2104897"/>
            <a:chExt cx="2227448" cy="2184074"/>
          </a:xfrm>
        </p:grpSpPr>
        <p:sp>
          <p:nvSpPr>
            <p:cNvPr id="9" name="Shape 413">
              <a:extLst>
                <a:ext uri="{FF2B5EF4-FFF2-40B4-BE49-F238E27FC236}">
                  <a16:creationId xmlns:a16="http://schemas.microsoft.com/office/drawing/2014/main" id="{A18CEF60-F17B-F044-A076-F106AB28062F}"/>
                </a:ext>
              </a:extLst>
            </p:cNvPr>
            <p:cNvSpPr/>
            <p:nvPr/>
          </p:nvSpPr>
          <p:spPr>
            <a:xfrm>
              <a:off x="2604802" y="2743254"/>
              <a:ext cx="907678" cy="1545717"/>
            </a:xfrm>
            <a:custGeom>
              <a:avLst/>
              <a:gdLst/>
              <a:ahLst/>
              <a:cxnLst/>
              <a:rect l="0" t="0" r="0" b="0"/>
              <a:pathLst>
                <a:path w="11870" h="20565" extrusionOk="0">
                  <a:moveTo>
                    <a:pt x="6301" y="977"/>
                  </a:moveTo>
                  <a:lnTo>
                    <a:pt x="6423" y="1002"/>
                  </a:lnTo>
                  <a:lnTo>
                    <a:pt x="6497" y="1075"/>
                  </a:lnTo>
                  <a:lnTo>
                    <a:pt x="6570" y="1148"/>
                  </a:lnTo>
                  <a:lnTo>
                    <a:pt x="6594" y="1270"/>
                  </a:lnTo>
                  <a:lnTo>
                    <a:pt x="6570" y="1368"/>
                  </a:lnTo>
                  <a:lnTo>
                    <a:pt x="6497" y="1466"/>
                  </a:lnTo>
                  <a:lnTo>
                    <a:pt x="6423" y="1515"/>
                  </a:lnTo>
                  <a:lnTo>
                    <a:pt x="6301" y="1539"/>
                  </a:lnTo>
                  <a:lnTo>
                    <a:pt x="5569" y="1539"/>
                  </a:lnTo>
                  <a:lnTo>
                    <a:pt x="5446" y="1515"/>
                  </a:lnTo>
                  <a:lnTo>
                    <a:pt x="5373" y="1466"/>
                  </a:lnTo>
                  <a:lnTo>
                    <a:pt x="5300" y="1368"/>
                  </a:lnTo>
                  <a:lnTo>
                    <a:pt x="5276" y="1270"/>
                  </a:lnTo>
                  <a:lnTo>
                    <a:pt x="5300" y="1148"/>
                  </a:lnTo>
                  <a:lnTo>
                    <a:pt x="5373" y="1075"/>
                  </a:lnTo>
                  <a:lnTo>
                    <a:pt x="5446" y="1002"/>
                  </a:lnTo>
                  <a:lnTo>
                    <a:pt x="5569" y="977"/>
                  </a:lnTo>
                  <a:close/>
                  <a:moveTo>
                    <a:pt x="10575" y="2565"/>
                  </a:moveTo>
                  <a:lnTo>
                    <a:pt x="10575" y="16706"/>
                  </a:lnTo>
                  <a:lnTo>
                    <a:pt x="1295" y="16706"/>
                  </a:lnTo>
                  <a:lnTo>
                    <a:pt x="1295" y="2565"/>
                  </a:lnTo>
                  <a:close/>
                  <a:moveTo>
                    <a:pt x="5935" y="17780"/>
                  </a:moveTo>
                  <a:lnTo>
                    <a:pt x="6106" y="17805"/>
                  </a:lnTo>
                  <a:lnTo>
                    <a:pt x="6277" y="17854"/>
                  </a:lnTo>
                  <a:lnTo>
                    <a:pt x="6423" y="17927"/>
                  </a:lnTo>
                  <a:lnTo>
                    <a:pt x="6545" y="18025"/>
                  </a:lnTo>
                  <a:lnTo>
                    <a:pt x="6643" y="18147"/>
                  </a:lnTo>
                  <a:lnTo>
                    <a:pt x="6716" y="18293"/>
                  </a:lnTo>
                  <a:lnTo>
                    <a:pt x="6765" y="18464"/>
                  </a:lnTo>
                  <a:lnTo>
                    <a:pt x="6790" y="18635"/>
                  </a:lnTo>
                  <a:lnTo>
                    <a:pt x="6765" y="18806"/>
                  </a:lnTo>
                  <a:lnTo>
                    <a:pt x="6716" y="18977"/>
                  </a:lnTo>
                  <a:lnTo>
                    <a:pt x="6643" y="19124"/>
                  </a:lnTo>
                  <a:lnTo>
                    <a:pt x="6545" y="19246"/>
                  </a:lnTo>
                  <a:lnTo>
                    <a:pt x="6423" y="19343"/>
                  </a:lnTo>
                  <a:lnTo>
                    <a:pt x="6277" y="19417"/>
                  </a:lnTo>
                  <a:lnTo>
                    <a:pt x="6106" y="19465"/>
                  </a:lnTo>
                  <a:lnTo>
                    <a:pt x="5935" y="19490"/>
                  </a:lnTo>
                  <a:lnTo>
                    <a:pt x="5764" y="19465"/>
                  </a:lnTo>
                  <a:lnTo>
                    <a:pt x="5593" y="19417"/>
                  </a:lnTo>
                  <a:lnTo>
                    <a:pt x="5446" y="19343"/>
                  </a:lnTo>
                  <a:lnTo>
                    <a:pt x="5324" y="19246"/>
                  </a:lnTo>
                  <a:lnTo>
                    <a:pt x="5227" y="19124"/>
                  </a:lnTo>
                  <a:lnTo>
                    <a:pt x="5153" y="18977"/>
                  </a:lnTo>
                  <a:lnTo>
                    <a:pt x="5105" y="18806"/>
                  </a:lnTo>
                  <a:lnTo>
                    <a:pt x="5080" y="18635"/>
                  </a:lnTo>
                  <a:lnTo>
                    <a:pt x="5105" y="18464"/>
                  </a:lnTo>
                  <a:lnTo>
                    <a:pt x="5153" y="18293"/>
                  </a:lnTo>
                  <a:lnTo>
                    <a:pt x="5227" y="18147"/>
                  </a:lnTo>
                  <a:lnTo>
                    <a:pt x="5324" y="18025"/>
                  </a:lnTo>
                  <a:lnTo>
                    <a:pt x="5446" y="17927"/>
                  </a:lnTo>
                  <a:lnTo>
                    <a:pt x="5593" y="17854"/>
                  </a:lnTo>
                  <a:lnTo>
                    <a:pt x="5764" y="17805"/>
                  </a:lnTo>
                  <a:lnTo>
                    <a:pt x="5935" y="17780"/>
                  </a:lnTo>
                  <a:close/>
                  <a:moveTo>
                    <a:pt x="1295" y="0"/>
                  </a:moveTo>
                  <a:lnTo>
                    <a:pt x="1026" y="25"/>
                  </a:lnTo>
                  <a:lnTo>
                    <a:pt x="782" y="98"/>
                  </a:lnTo>
                  <a:lnTo>
                    <a:pt x="562" y="220"/>
                  </a:lnTo>
                  <a:lnTo>
                    <a:pt x="366" y="367"/>
                  </a:lnTo>
                  <a:lnTo>
                    <a:pt x="220" y="562"/>
                  </a:lnTo>
                  <a:lnTo>
                    <a:pt x="98" y="782"/>
                  </a:lnTo>
                  <a:lnTo>
                    <a:pt x="25" y="1026"/>
                  </a:lnTo>
                  <a:lnTo>
                    <a:pt x="0" y="1295"/>
                  </a:lnTo>
                  <a:lnTo>
                    <a:pt x="0" y="19270"/>
                  </a:lnTo>
                  <a:lnTo>
                    <a:pt x="25" y="19539"/>
                  </a:lnTo>
                  <a:lnTo>
                    <a:pt x="98" y="19783"/>
                  </a:lnTo>
                  <a:lnTo>
                    <a:pt x="220" y="20003"/>
                  </a:lnTo>
                  <a:lnTo>
                    <a:pt x="366" y="20198"/>
                  </a:lnTo>
                  <a:lnTo>
                    <a:pt x="562" y="20345"/>
                  </a:lnTo>
                  <a:lnTo>
                    <a:pt x="782" y="20467"/>
                  </a:lnTo>
                  <a:lnTo>
                    <a:pt x="1026" y="20540"/>
                  </a:lnTo>
                  <a:lnTo>
                    <a:pt x="1295" y="20565"/>
                  </a:lnTo>
                  <a:lnTo>
                    <a:pt x="10575" y="20565"/>
                  </a:lnTo>
                  <a:lnTo>
                    <a:pt x="10844" y="20540"/>
                  </a:lnTo>
                  <a:lnTo>
                    <a:pt x="11088" y="20467"/>
                  </a:lnTo>
                  <a:lnTo>
                    <a:pt x="11308" y="20345"/>
                  </a:lnTo>
                  <a:lnTo>
                    <a:pt x="11503" y="20198"/>
                  </a:lnTo>
                  <a:lnTo>
                    <a:pt x="11650" y="20003"/>
                  </a:lnTo>
                  <a:lnTo>
                    <a:pt x="11772" y="19783"/>
                  </a:lnTo>
                  <a:lnTo>
                    <a:pt x="11845" y="19539"/>
                  </a:lnTo>
                  <a:lnTo>
                    <a:pt x="11870" y="19270"/>
                  </a:lnTo>
                  <a:lnTo>
                    <a:pt x="11870" y="1295"/>
                  </a:lnTo>
                  <a:lnTo>
                    <a:pt x="11845" y="1026"/>
                  </a:lnTo>
                  <a:lnTo>
                    <a:pt x="11772" y="782"/>
                  </a:lnTo>
                  <a:lnTo>
                    <a:pt x="11650" y="562"/>
                  </a:lnTo>
                  <a:lnTo>
                    <a:pt x="11503" y="367"/>
                  </a:lnTo>
                  <a:lnTo>
                    <a:pt x="11308" y="220"/>
                  </a:lnTo>
                  <a:lnTo>
                    <a:pt x="11088" y="98"/>
                  </a:lnTo>
                  <a:lnTo>
                    <a:pt x="10844" y="25"/>
                  </a:lnTo>
                  <a:lnTo>
                    <a:pt x="1057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AFACB8-6372-F14D-BF6C-6F12184F8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990718">
              <a:off x="1704540" y="2104897"/>
              <a:ext cx="2227448" cy="445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45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2">
            <a:extLst>
              <a:ext uri="{FF2B5EF4-FFF2-40B4-BE49-F238E27FC236}">
                <a16:creationId xmlns:a16="http://schemas.microsoft.com/office/drawing/2014/main" id="{7DBC65BF-19CC-F44D-91A0-20090391BC41}"/>
              </a:ext>
            </a:extLst>
          </p:cNvPr>
          <p:cNvSpPr txBox="1">
            <a:spLocks/>
          </p:cNvSpPr>
          <p:nvPr/>
        </p:nvSpPr>
        <p:spPr>
          <a:xfrm>
            <a:off x="1027176" y="708960"/>
            <a:ext cx="3617976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" sz="7200">
                <a:solidFill>
                  <a:srgbClr val="FFFFFF"/>
                </a:solidFill>
              </a:rPr>
              <a:t>Alexandre</a:t>
            </a:r>
            <a:endParaRPr lang="en" sz="7200" dirty="0">
              <a:solidFill>
                <a:srgbClr val="FFFFFF"/>
              </a:solidFill>
            </a:endParaRPr>
          </a:p>
        </p:txBody>
      </p:sp>
      <p:sp>
        <p:nvSpPr>
          <p:cNvPr id="10" name="Shape 183">
            <a:extLst>
              <a:ext uri="{FF2B5EF4-FFF2-40B4-BE49-F238E27FC236}">
                <a16:creationId xmlns:a16="http://schemas.microsoft.com/office/drawing/2014/main" id="{0B0C84F4-B9E6-0D49-B76D-AE894146072E}"/>
              </a:ext>
            </a:extLst>
          </p:cNvPr>
          <p:cNvSpPr txBox="1">
            <a:spLocks/>
          </p:cNvSpPr>
          <p:nvPr/>
        </p:nvSpPr>
        <p:spPr>
          <a:xfrm>
            <a:off x="1027176" y="1262532"/>
            <a:ext cx="3617976" cy="4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>
              <a:spcBef>
                <a:spcPts val="0"/>
              </a:spcBef>
              <a:buFont typeface="Sniglet"/>
              <a:buNone/>
            </a:pPr>
            <a:r>
              <a:rPr lang="en" sz="2400">
                <a:solidFill>
                  <a:srgbClr val="FFFFFF"/>
                </a:solidFill>
              </a:rPr>
              <a:t>Full stack </a:t>
            </a:r>
            <a:r>
              <a:rPr lang="en-US" sz="2400">
                <a:solidFill>
                  <a:srgbClr val="FFFFFF"/>
                </a:solidFill>
              </a:rPr>
              <a:t>developer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1" name="Shape 182">
            <a:extLst>
              <a:ext uri="{FF2B5EF4-FFF2-40B4-BE49-F238E27FC236}">
                <a16:creationId xmlns:a16="http://schemas.microsoft.com/office/drawing/2014/main" id="{5A6A9743-534E-7E40-B039-90164ED4C0FE}"/>
              </a:ext>
            </a:extLst>
          </p:cNvPr>
          <p:cNvSpPr txBox="1">
            <a:spLocks/>
          </p:cNvSpPr>
          <p:nvPr/>
        </p:nvSpPr>
        <p:spPr>
          <a:xfrm>
            <a:off x="5254752" y="1579476"/>
            <a:ext cx="3617976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" sz="7200" dirty="0">
                <a:solidFill>
                  <a:srgbClr val="FFFFFF"/>
                </a:solidFill>
              </a:rPr>
              <a:t>Arnaud</a:t>
            </a:r>
          </a:p>
        </p:txBody>
      </p:sp>
      <p:sp>
        <p:nvSpPr>
          <p:cNvPr id="13" name="Shape 183">
            <a:extLst>
              <a:ext uri="{FF2B5EF4-FFF2-40B4-BE49-F238E27FC236}">
                <a16:creationId xmlns:a16="http://schemas.microsoft.com/office/drawing/2014/main" id="{1D97C8D1-6CA9-0F43-B659-17D3DC7B6734}"/>
              </a:ext>
            </a:extLst>
          </p:cNvPr>
          <p:cNvSpPr txBox="1">
            <a:spLocks/>
          </p:cNvSpPr>
          <p:nvPr/>
        </p:nvSpPr>
        <p:spPr>
          <a:xfrm>
            <a:off x="5254752" y="2133048"/>
            <a:ext cx="3617976" cy="4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Full stack </a:t>
            </a:r>
            <a:r>
              <a:rPr lang="en-US" sz="2400" dirty="0">
                <a:solidFill>
                  <a:srgbClr val="FFFFFF"/>
                </a:solidFill>
              </a:rPr>
              <a:t>developer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6" name="Shape 182">
            <a:extLst>
              <a:ext uri="{FF2B5EF4-FFF2-40B4-BE49-F238E27FC236}">
                <a16:creationId xmlns:a16="http://schemas.microsoft.com/office/drawing/2014/main" id="{023500A4-6F46-AE4D-8846-CE23D923DD1D}"/>
              </a:ext>
            </a:extLst>
          </p:cNvPr>
          <p:cNvSpPr txBox="1">
            <a:spLocks/>
          </p:cNvSpPr>
          <p:nvPr/>
        </p:nvSpPr>
        <p:spPr>
          <a:xfrm>
            <a:off x="1027176" y="2656560"/>
            <a:ext cx="3617976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" sz="7200" dirty="0">
                <a:solidFill>
                  <a:srgbClr val="FFFFFF"/>
                </a:solidFill>
              </a:rPr>
              <a:t>Nicolas</a:t>
            </a:r>
          </a:p>
        </p:txBody>
      </p:sp>
      <p:sp>
        <p:nvSpPr>
          <p:cNvPr id="17" name="Shape 183">
            <a:extLst>
              <a:ext uri="{FF2B5EF4-FFF2-40B4-BE49-F238E27FC236}">
                <a16:creationId xmlns:a16="http://schemas.microsoft.com/office/drawing/2014/main" id="{EFBE9167-D43A-2249-AE19-D9D1A6B5CB0E}"/>
              </a:ext>
            </a:extLst>
          </p:cNvPr>
          <p:cNvSpPr txBox="1">
            <a:spLocks/>
          </p:cNvSpPr>
          <p:nvPr/>
        </p:nvSpPr>
        <p:spPr>
          <a:xfrm>
            <a:off x="1027176" y="3210132"/>
            <a:ext cx="3617976" cy="4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Full stack </a:t>
            </a:r>
            <a:r>
              <a:rPr lang="en-US" sz="2400" dirty="0">
                <a:solidFill>
                  <a:srgbClr val="FFFFFF"/>
                </a:solidFill>
              </a:rPr>
              <a:t>developer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8" name="Shape 182">
            <a:extLst>
              <a:ext uri="{FF2B5EF4-FFF2-40B4-BE49-F238E27FC236}">
                <a16:creationId xmlns:a16="http://schemas.microsoft.com/office/drawing/2014/main" id="{132BF6C3-48EF-3E42-9C0E-32F6AB032A93}"/>
              </a:ext>
            </a:extLst>
          </p:cNvPr>
          <p:cNvSpPr txBox="1">
            <a:spLocks/>
          </p:cNvSpPr>
          <p:nvPr/>
        </p:nvSpPr>
        <p:spPr>
          <a:xfrm>
            <a:off x="5254752" y="3684876"/>
            <a:ext cx="3617976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" sz="7200" dirty="0">
                <a:solidFill>
                  <a:srgbClr val="FFFFFF"/>
                </a:solidFill>
              </a:rPr>
              <a:t>Pavel</a:t>
            </a:r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C0BAD5DD-6BA7-7648-931E-6C119F71CD6C}"/>
              </a:ext>
            </a:extLst>
          </p:cNvPr>
          <p:cNvSpPr txBox="1">
            <a:spLocks/>
          </p:cNvSpPr>
          <p:nvPr/>
        </p:nvSpPr>
        <p:spPr>
          <a:xfrm>
            <a:off x="5254752" y="4238448"/>
            <a:ext cx="3617976" cy="4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Full stack </a:t>
            </a:r>
            <a:r>
              <a:rPr lang="en-US" sz="2400" dirty="0">
                <a:solidFill>
                  <a:srgbClr val="FFFFFF"/>
                </a:solidFill>
              </a:rPr>
              <a:t>developer</a:t>
            </a:r>
            <a:endParaRPr lang="en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8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BB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ctrTitle" idx="4294967295"/>
          </p:nvPr>
        </p:nvSpPr>
        <p:spPr>
          <a:xfrm>
            <a:off x="639336" y="3318643"/>
            <a:ext cx="4777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FFFF"/>
                </a:solidFill>
              </a:rPr>
              <a:t>THANK you for your attention!</a:t>
            </a:r>
            <a:endParaRPr sz="8000" dirty="0">
              <a:solidFill>
                <a:srgbClr val="FFFFFF"/>
              </a:solidFill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5608400" y="449600"/>
            <a:ext cx="2818200" cy="2653800"/>
          </a:xfrm>
          <a:prstGeom prst="wedgeEllipseCallout">
            <a:avLst>
              <a:gd name="adj1" fmla="val -57425"/>
              <a:gd name="adj2" fmla="val 37651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6452211" y="1206814"/>
            <a:ext cx="1134977" cy="1134977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hape 174">
            <a:extLst>
              <a:ext uri="{FF2B5EF4-FFF2-40B4-BE49-F238E27FC236}">
                <a16:creationId xmlns:a16="http://schemas.microsoft.com/office/drawing/2014/main" id="{F18F0BE6-2457-5F4E-8183-6CC3D2ED995E}"/>
              </a:ext>
            </a:extLst>
          </p:cNvPr>
          <p:cNvSpPr/>
          <p:nvPr/>
        </p:nvSpPr>
        <p:spPr>
          <a:xfrm rot="-1065586">
            <a:off x="140199" y="128698"/>
            <a:ext cx="998274" cy="948466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FFFF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hape 175">
            <a:extLst>
              <a:ext uri="{FF2B5EF4-FFF2-40B4-BE49-F238E27FC236}">
                <a16:creationId xmlns:a16="http://schemas.microsoft.com/office/drawing/2014/main" id="{1FC4D33B-EE30-FB4B-9F5B-B46C4D07E25E}"/>
              </a:ext>
            </a:extLst>
          </p:cNvPr>
          <p:cNvSpPr/>
          <p:nvPr/>
        </p:nvSpPr>
        <p:spPr>
          <a:xfrm rot="148705">
            <a:off x="1623771" y="421708"/>
            <a:ext cx="603565" cy="573541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FFFF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hape 176">
            <a:extLst>
              <a:ext uri="{FF2B5EF4-FFF2-40B4-BE49-F238E27FC236}">
                <a16:creationId xmlns:a16="http://schemas.microsoft.com/office/drawing/2014/main" id="{03930828-2549-044C-9D42-542DC3B3D8C5}"/>
              </a:ext>
            </a:extLst>
          </p:cNvPr>
          <p:cNvSpPr/>
          <p:nvPr/>
        </p:nvSpPr>
        <p:spPr>
          <a:xfrm rot="895552">
            <a:off x="7627470" y="3683274"/>
            <a:ext cx="998179" cy="948476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FFFF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hape 177">
            <a:extLst>
              <a:ext uri="{FF2B5EF4-FFF2-40B4-BE49-F238E27FC236}">
                <a16:creationId xmlns:a16="http://schemas.microsoft.com/office/drawing/2014/main" id="{28EF691B-19A2-EF45-A12C-3EDCDCA7FA45}"/>
              </a:ext>
            </a:extLst>
          </p:cNvPr>
          <p:cNvSpPr/>
          <p:nvPr/>
        </p:nvSpPr>
        <p:spPr>
          <a:xfrm rot="2271768">
            <a:off x="8384069" y="2526061"/>
            <a:ext cx="495134" cy="470770"/>
          </a:xfrm>
          <a:prstGeom prst="star5">
            <a:avLst>
              <a:gd name="adj" fmla="val 23961"/>
              <a:gd name="hf" fmla="val 105146"/>
              <a:gd name="vf" fmla="val 110557"/>
            </a:avLst>
          </a:prstGeom>
          <a:solidFill>
            <a:srgbClr val="FFFF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 idx="4294967295"/>
          </p:nvPr>
        </p:nvSpPr>
        <p:spPr>
          <a:xfrm>
            <a:off x="761999" y="2471150"/>
            <a:ext cx="4624039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dirty="0">
                <a:solidFill>
                  <a:srgbClr val="000000"/>
                </a:solidFill>
              </a:rPr>
              <a:t>Android project</a:t>
            </a:r>
            <a:endParaRPr sz="12000" dirty="0">
              <a:solidFill>
                <a:srgbClr val="000000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ubTitle" idx="4294967295"/>
          </p:nvPr>
        </p:nvSpPr>
        <p:spPr>
          <a:xfrm>
            <a:off x="2391937" y="3601270"/>
            <a:ext cx="4360127" cy="11078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FFFF"/>
                </a:solidFill>
                <a:latin typeface="Arial Rounded MT Bold" panose="020F0704030504030204" pitchFamily="34" charset="77"/>
              </a:rPr>
              <a:t>MemeAround</a:t>
            </a:r>
            <a:endParaRPr sz="4800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l="-6405" t="-2981" r="2656" b="-769"/>
          <a:stretch/>
        </p:blipFill>
        <p:spPr>
          <a:xfrm>
            <a:off x="6324002" y="1213550"/>
            <a:ext cx="2515200" cy="2515200"/>
          </a:xfrm>
          <a:prstGeom prst="wedgeEllipseCallout">
            <a:avLst>
              <a:gd name="adj1" fmla="val -60049"/>
              <a:gd name="adj2" fmla="val 34410"/>
            </a:avLst>
          </a:prstGeom>
          <a:solidFill>
            <a:srgbClr val="EEEFE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4067672" y="1904877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1.</a:t>
            </a:r>
            <a:endParaRPr lang="en-US" sz="7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 VIDEO</a:t>
            </a:r>
          </a:p>
        </p:txBody>
      </p:sp>
    </p:spTree>
    <p:extLst>
      <p:ext uri="{BB962C8B-B14F-4D97-AF65-F5344CB8AC3E}">
        <p14:creationId xmlns:p14="http://schemas.microsoft.com/office/powerpoint/2010/main" val="30252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4056520" y="2105599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2.</a:t>
            </a:r>
            <a:endParaRPr sz="7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DEMO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22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4067672" y="1904877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3.</a:t>
            </a:r>
            <a:endParaRPr lang="en-US" sz="7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Architecture of the Application &amp; Communications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Global overview</a:t>
            </a:r>
            <a:endParaRPr lang="en" dirty="0"/>
          </a:p>
        </p:txBody>
      </p:sp>
      <p:sp>
        <p:nvSpPr>
          <p:cNvPr id="16" name="Shape 413">
            <a:extLst>
              <a:ext uri="{FF2B5EF4-FFF2-40B4-BE49-F238E27FC236}">
                <a16:creationId xmlns:a16="http://schemas.microsoft.com/office/drawing/2014/main" id="{84A4F659-F0DA-8143-8B76-07F32785F08C}"/>
              </a:ext>
            </a:extLst>
          </p:cNvPr>
          <p:cNvSpPr/>
          <p:nvPr/>
        </p:nvSpPr>
        <p:spPr>
          <a:xfrm>
            <a:off x="2617596" y="3087710"/>
            <a:ext cx="602874" cy="1026656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3D7305-3DD8-3844-A5D7-E456BFF6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423" y="1687119"/>
            <a:ext cx="2833331" cy="566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35D8EC-007C-3646-BECA-D8D1BAFD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05" y="3128268"/>
            <a:ext cx="1010099" cy="10100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179AED-EFF3-0142-AFAE-CE0AE6146089}"/>
              </a:ext>
            </a:extLst>
          </p:cNvPr>
          <p:cNvCxnSpPr>
            <a:cxnSpLocks/>
          </p:cNvCxnSpPr>
          <p:nvPr/>
        </p:nvCxnSpPr>
        <p:spPr>
          <a:xfrm flipH="1">
            <a:off x="3220470" y="2228727"/>
            <a:ext cx="769808" cy="703495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EF3489-27E9-1340-A4B5-7A2A6BFD373A}"/>
              </a:ext>
            </a:extLst>
          </p:cNvPr>
          <p:cNvCxnSpPr>
            <a:cxnSpLocks/>
          </p:cNvCxnSpPr>
          <p:nvPr/>
        </p:nvCxnSpPr>
        <p:spPr>
          <a:xfrm flipH="1">
            <a:off x="3310643" y="3931539"/>
            <a:ext cx="1846962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E65447-4370-1649-ACC0-9D12775925EF}"/>
              </a:ext>
            </a:extLst>
          </p:cNvPr>
          <p:cNvCxnSpPr>
            <a:cxnSpLocks/>
          </p:cNvCxnSpPr>
          <p:nvPr/>
        </p:nvCxnSpPr>
        <p:spPr>
          <a:xfrm flipV="1">
            <a:off x="3310643" y="3757170"/>
            <a:ext cx="1846962" cy="1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8E4C7B-564B-4C42-AE27-FDE36FE04EF6}"/>
              </a:ext>
            </a:extLst>
          </p:cNvPr>
          <p:cNvCxnSpPr>
            <a:cxnSpLocks/>
          </p:cNvCxnSpPr>
          <p:nvPr/>
        </p:nvCxnSpPr>
        <p:spPr>
          <a:xfrm flipH="1" flipV="1">
            <a:off x="4971305" y="2226622"/>
            <a:ext cx="766800" cy="70560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08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B45E-D6B5-C64E-9E49-E0B48944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Telephone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DE9E9-01F9-3341-BD92-55795886060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4251" y="1256210"/>
            <a:ext cx="3396300" cy="2666100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Creates memes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Sends to server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Encode image in 64 bits</a:t>
            </a:r>
          </a:p>
          <a:p>
            <a:pPr lvl="1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DeviceId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and image are transferred in JSON using Post method</a:t>
            </a:r>
          </a:p>
        </p:txBody>
      </p:sp>
      <p:sp>
        <p:nvSpPr>
          <p:cNvPr id="8" name="Shape 413">
            <a:extLst>
              <a:ext uri="{FF2B5EF4-FFF2-40B4-BE49-F238E27FC236}">
                <a16:creationId xmlns:a16="http://schemas.microsoft.com/office/drawing/2014/main" id="{C5AD3014-74FA-8343-B10D-52A9925C3C32}"/>
              </a:ext>
            </a:extLst>
          </p:cNvPr>
          <p:cNvSpPr/>
          <p:nvPr/>
        </p:nvSpPr>
        <p:spPr>
          <a:xfrm>
            <a:off x="2070002" y="1587876"/>
            <a:ext cx="1496523" cy="2548483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9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err="1"/>
              <a:t>BaCKEND</a:t>
            </a:r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D6E31D-9E66-A54C-BFE5-9E3598A5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68" y="3345807"/>
            <a:ext cx="572277" cy="572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0241B0-A7E8-6448-8D00-EC289D0E2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68" y="1340806"/>
            <a:ext cx="1119801" cy="1119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D3DD70-7686-7240-A127-C097CF160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599" y="849087"/>
            <a:ext cx="1083537" cy="462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FA2CC7-6286-7E47-ACE1-0FC05F9F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181" y="2460083"/>
            <a:ext cx="1376640" cy="7659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2B5B86-4FF3-5E48-B1F5-1E810503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63" y="3346421"/>
            <a:ext cx="572277" cy="5722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CF54D5-3387-BE46-84EB-D24FDD5EDB3C}"/>
              </a:ext>
            </a:extLst>
          </p:cNvPr>
          <p:cNvSpPr txBox="1"/>
          <p:nvPr/>
        </p:nvSpPr>
        <p:spPr>
          <a:xfrm>
            <a:off x="2056128" y="3979255"/>
            <a:ext cx="17267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Gujarati Sangam MN" pitchFamily="2" charset="0"/>
                <a:cs typeface="Gujarati Sangam MN" pitchFamily="2" charset="0"/>
              </a:rPr>
              <a:t>BEANS &amp; ENTITIES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4C53-5F02-8746-9E81-E608561721BD}"/>
              </a:ext>
            </a:extLst>
          </p:cNvPr>
          <p:cNvSpPr txBox="1"/>
          <p:nvPr/>
        </p:nvSpPr>
        <p:spPr>
          <a:xfrm>
            <a:off x="5094799" y="3979255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Gujarati Sangam MN" pitchFamily="2" charset="0"/>
                <a:cs typeface="Gujarati Sangam MN" pitchFamily="2" charset="0"/>
              </a:rPr>
              <a:t>WEB SERVICE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B306D8-7CE7-774C-8CAE-8781056C41B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822435" y="2981109"/>
            <a:ext cx="544728" cy="489796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0632A1-6833-0A4E-B256-CC413E3D7E3D}"/>
              </a:ext>
            </a:extLst>
          </p:cNvPr>
          <p:cNvCxnSpPr>
            <a:cxnSpLocks/>
          </p:cNvCxnSpPr>
          <p:nvPr/>
        </p:nvCxnSpPr>
        <p:spPr>
          <a:xfrm flipV="1">
            <a:off x="3188007" y="2986938"/>
            <a:ext cx="544728" cy="488546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49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1A68-76DE-514C-B264-9297D886F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Service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C6DCD81-1E2F-1C44-B14A-ED5760F8FC42}"/>
              </a:ext>
            </a:extLst>
          </p:cNvPr>
          <p:cNvSpPr txBox="1">
            <a:spLocks/>
          </p:cNvSpPr>
          <p:nvPr/>
        </p:nvSpPr>
        <p:spPr>
          <a:xfrm>
            <a:off x="4674251" y="1256210"/>
            <a:ext cx="3396300" cy="26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niglet"/>
              <a:buChar char="×"/>
              <a:defRPr sz="2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Retrieves post request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Saves the images in the server’s file system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Sends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DeviceId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the file location of the image to EJB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RawMeme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DCEA3-FC13-C74A-A408-551AC6098F35}"/>
              </a:ext>
            </a:extLst>
          </p:cNvPr>
          <p:cNvGrpSpPr/>
          <p:nvPr/>
        </p:nvGrpSpPr>
        <p:grpSpPr>
          <a:xfrm>
            <a:off x="2024134" y="1801925"/>
            <a:ext cx="1588260" cy="1849870"/>
            <a:chOff x="1240203" y="1887736"/>
            <a:chExt cx="1588260" cy="1849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B23BBB-0216-694B-A578-BDEFC8D4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0203" y="1887736"/>
              <a:ext cx="1588260" cy="15882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F45CF1-DF5A-E345-BAA1-97D5D0CE62CB}"/>
                </a:ext>
              </a:extLst>
            </p:cNvPr>
            <p:cNvSpPr txBox="1"/>
            <p:nvPr/>
          </p:nvSpPr>
          <p:spPr>
            <a:xfrm>
              <a:off x="1370529" y="3475996"/>
              <a:ext cx="13276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Gujarati Sangam MN" pitchFamily="2" charset="0"/>
                  <a:cs typeface="Gujarati Sangam MN" pitchFamily="2" charset="0"/>
                </a:rPr>
                <a:t>WEB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570472"/>
      </p:ext>
    </p:extLst>
  </p:cSld>
  <p:clrMapOvr>
    <a:masterClrMapping/>
  </p:clrMapOvr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{1444CAFE-83D4-8B43-B35F-EF4631AE6C09}tf16401369</Template>
  <TotalTime>733</TotalTime>
  <Words>155</Words>
  <Application>Microsoft Macintosh PowerPoint</Application>
  <PresentationFormat>On-screen Show (16:9)</PresentationFormat>
  <Paragraphs>40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Bangers</vt:lpstr>
      <vt:lpstr>Gujarati Sangam MN</vt:lpstr>
      <vt:lpstr>Arial Rounded MT Bold</vt:lpstr>
      <vt:lpstr>Sniglet</vt:lpstr>
      <vt:lpstr>Arial</vt:lpstr>
      <vt:lpstr>Jachimo template</vt:lpstr>
      <vt:lpstr>1_Jachimo template</vt:lpstr>
      <vt:lpstr>143Venture Presents…</vt:lpstr>
      <vt:lpstr>Android project</vt:lpstr>
      <vt:lpstr>1. INTRO VIDEO</vt:lpstr>
      <vt:lpstr>2. DEMO</vt:lpstr>
      <vt:lpstr>3. Architecture of the Application &amp; Communications</vt:lpstr>
      <vt:lpstr>Global overview</vt:lpstr>
      <vt:lpstr>Telephone</vt:lpstr>
      <vt:lpstr>BaCKEND</vt:lpstr>
      <vt:lpstr>WEB Service</vt:lpstr>
      <vt:lpstr>Entities &amp; EJB</vt:lpstr>
      <vt:lpstr>Telephone &amp; Matchmore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143Venture Presents…</dc:title>
  <cp:lastModifiedBy>Microsoft Office User</cp:lastModifiedBy>
  <cp:revision>29</cp:revision>
  <dcterms:modified xsi:type="dcterms:W3CDTF">2018-05-30T20:13:32Z</dcterms:modified>
</cp:coreProperties>
</file>